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53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833199" y="225694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kern="0" spc="-157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Python - Control Structures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2566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Conditionals are a fundamental part of programming. In this presentation, we will explore the basics of Python conditionals with plenty of examples to help you understand how they work.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57272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580340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99686" y="5578197"/>
            <a:ext cx="22301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Anik Acharjee</a:t>
            </a: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2037993" y="1570315"/>
            <a:ext cx="47507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Simple if statement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the simple if statement to control traffic light.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2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if you have the necessary tickets to attend a music concert.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3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Determining if you have enough money to eat at your favorite restaurant.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2037993" y="249162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If-else statement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30335"/>
            <a:ext cx="3370064" cy="2107525"/>
          </a:xfrm>
          <a:prstGeom prst="roundRect">
            <a:avLst>
              <a:gd name="adj" fmla="val 4744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2273975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1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4435673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the if-else statement to check if you have enough money to buy a new gadget.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630335"/>
            <a:ext cx="3370064" cy="2107525"/>
          </a:xfrm>
          <a:prstGeom prst="roundRect">
            <a:avLst>
              <a:gd name="adj" fmla="val 4744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5866209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2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4435673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if a movie is worthy of your time based on its ratings and genre.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630335"/>
            <a:ext cx="3370064" cy="2107525"/>
          </a:xfrm>
          <a:prstGeom prst="roundRect">
            <a:avLst>
              <a:gd name="adj" fmla="val 4744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9458444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3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4435673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for duplicates in a data set using if-else conditionals.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2037993" y="108763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Elif statement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506397"/>
            <a:ext cx="10554414" cy="44410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4598849" y="4506397"/>
            <a:ext cx="44410" cy="777597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4371142" y="4256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4554736" y="4298156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10082" y="5506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1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607564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Determining what you can do for fun depending on the weather - sunny, cloudy, rainy.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292995" y="3728799"/>
            <a:ext cx="44410" cy="777597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7065288" y="4256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7226022" y="4298156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204228" y="22263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2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954310" y="279570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Determining the grade of a student depending on their scores - A, B, C, D, or F.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987141" y="4506397"/>
            <a:ext cx="44410" cy="777597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9759434" y="4256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9916358" y="4298156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898374" y="5506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3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7648456" y="607564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Deciding which mode of transport is most economical for a long-distance trip - train, plane or bus.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2037993" y="1570315"/>
            <a:ext cx="47659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Nested if statement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Determining the name of a baby animal depending on its type.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2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if a soldier is a veteran or a rookie based on the number of wars they have participated in.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3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if an input word is available in the language translation app's database.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2037993" y="2491621"/>
            <a:ext cx="64385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Iteration Control (Looping)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30335"/>
            <a:ext cx="3370064" cy="2107525"/>
          </a:xfrm>
          <a:prstGeom prst="roundRect">
            <a:avLst>
              <a:gd name="adj" fmla="val 4744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2273975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1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4435673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Printing the prime numbers from a given list, using a for loop.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630335"/>
            <a:ext cx="3370064" cy="2107525"/>
          </a:xfrm>
          <a:prstGeom prst="roundRect">
            <a:avLst>
              <a:gd name="adj" fmla="val 4744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5866209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2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4435673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Printing the Fibonacci series up to a certain number, using a while loop.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630335"/>
            <a:ext cx="3370064" cy="2107525"/>
          </a:xfrm>
          <a:prstGeom prst="roundRect">
            <a:avLst>
              <a:gd name="adj" fmla="val 4744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9458444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3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4435673"/>
            <a:ext cx="28981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the length of a string, using a for loop.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2037993" y="126539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Break statement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684157"/>
            <a:ext cx="10554414" cy="44410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4598849" y="4684157"/>
            <a:ext cx="44410" cy="777597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4371142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4554736" y="4475917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10082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1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625340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Printing the first ten even numbers using a while loop and break statement.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292995" y="3906560"/>
            <a:ext cx="44410" cy="777597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7065288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7226022" y="4475917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204228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2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954310" y="297346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for a specific number in a random list, using a for loop and break statement.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987141" y="4684157"/>
            <a:ext cx="44410" cy="777597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9759434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9916358" y="4475917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898374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3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7648456" y="625340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Printing the first occurrence of a string in a list, using a for loop and break statement.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2037993" y="1570315"/>
            <a:ext cx="485882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Continue statement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how many hours you have worked in a week, ignoring the breaks.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2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Checking which students have passed or failed in a class, skipping the absentees.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3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Determining which musical notes were hit correctly, ignoring any wrong notes.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037993" y="26581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Pass statement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859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2221587" y="3901083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935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1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50508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an empty function and adding it later.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859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5790962" y="3901083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935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2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50508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Setting up a framework for a class and adding the methods later.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859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3"/>
          <p:cNvSpPr/>
          <p:nvPr/>
        </p:nvSpPr>
        <p:spPr>
          <a:xfrm>
            <a:off x="9379387" y="3901083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935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3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50508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structures for future error handling codes.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477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Bitter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ANIK ACHARJEE</cp:lastModifiedBy>
  <cp:revision>2</cp:revision>
  <dcterms:created xsi:type="dcterms:W3CDTF">2023-08-22T02:56:07Z</dcterms:created>
  <dcterms:modified xsi:type="dcterms:W3CDTF">2023-08-22T12:14:02Z</dcterms:modified>
</cp:coreProperties>
</file>